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18"/>
  </p:notesMasterIdLst>
  <p:sldIdLst>
    <p:sldId id="256" r:id="rId5"/>
    <p:sldId id="268" r:id="rId6"/>
    <p:sldId id="257" r:id="rId7"/>
    <p:sldId id="259" r:id="rId8"/>
    <p:sldId id="261" r:id="rId9"/>
    <p:sldId id="270" r:id="rId10"/>
    <p:sldId id="267" r:id="rId11"/>
    <p:sldId id="264" r:id="rId12"/>
    <p:sldId id="272" r:id="rId13"/>
    <p:sldId id="266" r:id="rId14"/>
    <p:sldId id="269" r:id="rId15"/>
    <p:sldId id="271" r:id="rId16"/>
    <p:sldId id="263" r:id="rId17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6031" autoAdjust="0"/>
  </p:normalViewPr>
  <p:slideViewPr>
    <p:cSldViewPr snapToGrid="0">
      <p:cViewPr varScale="1">
        <p:scale>
          <a:sx n="71" d="100"/>
          <a:sy n="71" d="100"/>
        </p:scale>
        <p:origin x="113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856FB2-5FA8-40A3-B814-AABE7A731585}" type="datetimeFigureOut">
              <a:rPr lang="hu-HU" smtClean="0"/>
              <a:t>2024. 04. 30.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EC2EBF-2EFB-4249-B1E8-BE516047D27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14103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 záródolgozat témáját a csapatunk közösen választotta, ami egy böngészős </a:t>
            </a:r>
            <a:r>
              <a:rPr lang="hu-HU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rogue</a:t>
            </a:r>
            <a:r>
              <a:rPr lang="hu-H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-like játék, amelyben a játékosnak különböző pályákon kell túlélnie, miközben folyamatosan fejlődik a karaktere. A játékmenet során a karakter különböző ellenségekkel találkozik, amelyek legyőzésével tapasztalatot, tárgyakat szerez. A karakterek fejlődése a tapasztalatpontok és a gyűjtött tárgyak segítségével történik, amelyek lehetővé teszik új képességek és felszerelések megszerzését. A játékosnak taktikai döntéseket kell hoznia, hogy mikor támadjon vagy meneküljön, és hogy milyen erőforrásokat gyűjtsön össze a túlélés érdekében. A cél az, hogy a játékos a legtöbb pontot összegyűjtse.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C2EBF-2EFB-4249-B1E8-BE516047D27C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46915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BDB6D2E-EF2D-92EB-BD9F-6AD4D0581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0584C0D5-5F7C-F45B-E728-26E2CCF84F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6CC6691-56B4-C882-AD56-5CDAD2925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2024. 04. 30.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504CC6F-E550-740A-268F-04D27E772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A673DDA-E7DA-4DE0-ADFC-C2CADCA08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1190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8A30532-D7BE-3597-CEDC-AFBB5F2C2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1204D9EE-0E9D-A02D-B714-0CAFF688F9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9D3E1D1-B3CA-FEDA-F8CB-CF47FA8D7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2024. 04. 30.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C6D91D4-8B4B-9E64-4FBA-EE60964AD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EDC1DA9-673F-BE85-3754-066E7513E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72589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8E68C485-85A8-634C-315A-32B4B717DF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DC8F9C7E-E20B-EE85-CC81-76A008678B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EF98253-0FC9-221C-CA5F-2C7ABDE6F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2024. 04. 30.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CDCADD8-B228-D380-1738-9C4D4F827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B214818-868C-137D-81E8-5260AEBEB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40345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2024. 04. 30.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1141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2024. 04. 30.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79034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2024. 04. 30.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7477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2024. 04. 30.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36271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2024. 04. 30.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93227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2024. 04. 30.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03932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2024. 04. 30.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13237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2024. 04. 30.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22916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AEE4F99-1D1C-AA99-A88F-FE831DC88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ABB43C3-C96A-5F34-925E-2B6E3073A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0D0C67E-A556-33D2-9363-9751FC83C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2024. 04. 30.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CA3029E-3CEA-7DB5-3080-7909F08D0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B64C857-ADB5-4E95-2D18-C8FCD4E5A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1715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2024. 04. 30.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92130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2024. 04. 30.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69437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2024. 04. 30.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92955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2024. 04. 30.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56488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2024. 04. 30.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08729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2024. 04. 30.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62917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2024. 04. 30.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79966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2024. 04. 30.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99478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2024. 04. 30.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76514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2024. 04. 30.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93734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9E2858-0EEB-57AD-D01A-0845CA49A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2860A16-5031-8FDD-3BA6-00CFFFB47A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F7C3A87-65B9-7C4D-403D-44B1B4B0C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2024. 04. 30.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B7D777C-DEF6-543E-402E-D077C1CF2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8E4FBB5-1F19-70D7-9A00-5CD10168A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89810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2024. 04. 30.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32781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2024. 04. 30.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1046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2024. 04. 30.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71093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2024. 04. 30.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90600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2024. 04. 30.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74536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2024. 04. 30.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1796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2024. 04. 30.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26287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2024. 04. 30.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36438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2024. 04. 30.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4221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2024. 04. 30.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59835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05C5FC6-4413-5460-E633-9368D1226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2A0A2BB-2E3A-ADBB-E425-A98249C5A1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E4757B92-514F-9059-5F96-87ED8CB83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BB255AD-4B8B-521E-6EBD-552A49522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2024. 04. 30.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D104698E-B1C7-EA01-7033-17D33AEDC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1242F98-98B8-F056-5F62-241926AC6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4013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2024. 04. 30.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12559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2024. 04. 30.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71691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2024. 04. 30.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98417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2024. 04. 30.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16140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2024. 04. 30.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02235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04992C-DD14-FD32-68C9-ECDB8E6A0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27D7BDE-C0F8-9F0F-3B48-E6DB1D06F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5C93C3F-B3A1-C490-5743-309CD29EA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CCE31331-AE95-CE4B-2EB5-8E02C70B9A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D9503E0A-9BFB-00D9-CC0C-B08932AC1B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5F6A0233-3C11-7D37-F56E-0B9C6A8F5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2024. 04. 30.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AB53E53F-FF00-1618-D612-7CF677F7B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4304960-A480-A4EB-EE23-1EC9DFEB1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5914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C853741-8EB1-C61E-ED0E-F2954BAAA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4D7366-B7B0-1EB1-CDE4-1931DCB09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2024. 04. 30.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A967153-28C4-F482-4301-BE7D66706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0CABF24C-7BBF-EB9B-041B-9545A8133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02356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C65B4039-F46B-2EDF-2185-F2C6F7B6D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2024. 04. 30.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2478238F-C400-49FB-F44A-6813AE748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3BCFA92-3549-7BB4-C138-C7528A223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49667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D12B95-A5BC-41CB-489C-B42C0C64A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22F686F-06E3-0DF7-3282-285FC31D5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46DFF70-7304-9370-CD76-AE960B69DC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84C3A18-569C-01C9-4D22-1EF88EC48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2024. 04. 30.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1105795-CA45-26BB-DA22-B87EE175A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112B1DA-1715-612F-4A86-C75CE8563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89187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5B815D4-AF4D-372A-F359-847DFAEFF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D3E46E02-2C68-57D7-0991-FF19B8AA10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75F3FF32-B912-5168-F28E-1B8F338C57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8CD09786-3F67-1901-748B-5B96835FB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611A-8146-4FF2-85E9-33BCED343D7E}" type="datetimeFigureOut">
              <a:rPr lang="hu-HU" smtClean="0"/>
              <a:t>2024. 04. 30.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EF1D500-CD63-1BFA-FB73-DC0B514C0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BC6BA6F-2BB9-06C8-F9EE-3538CA15C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71845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E261ED82-F959-996C-539A-AD0093C7A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C3A3FF5-1E2F-E849-CA91-3D3E06BC4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2EF645F-C743-3F79-7B42-BA1D6BA546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6B611A-8146-4FF2-85E9-33BCED343D7E}" type="datetimeFigureOut">
              <a:rPr lang="hu-HU" smtClean="0"/>
              <a:t>2024. 04. 30.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C74B3B8-0E2E-884F-DBB5-A8F8DBD88A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ACF41F7-4AFE-2560-1D8B-C4F3FD8DF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02226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4A6B611A-8146-4FF2-85E9-33BCED343D7E}" type="datetimeFigureOut">
              <a:rPr lang="hu-HU" smtClean="0"/>
              <a:t>2024. 04. 30.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97873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4A6B611A-8146-4FF2-85E9-33BCED343D7E}" type="datetimeFigureOut">
              <a:rPr lang="hu-HU" smtClean="0"/>
              <a:t>2024. 04. 30.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337813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4A6B611A-8146-4FF2-85E9-33BCED343D7E}" type="datetimeFigureOut">
              <a:rPr lang="hu-HU" smtClean="0"/>
              <a:t>2024. 04. 30.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C9F3DF2E-8F00-491C-A876-007F575254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448829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Kép 4" descr="A képen homályos, képernyőkép, hold, lámpa látható&#10;&#10;Automatikusan generált leírás">
            <a:extLst>
              <a:ext uri="{FF2B5EF4-FFF2-40B4-BE49-F238E27FC236}">
                <a16:creationId xmlns:a16="http://schemas.microsoft.com/office/drawing/2014/main" id="{D74822E5-E0C5-F114-B084-5B56E1F6DC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9" r="17318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E5D8C12-842F-C59C-73A1-6CBD187AD1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5505449" cy="2387600"/>
          </a:xfrm>
        </p:spPr>
        <p:txBody>
          <a:bodyPr>
            <a:normAutofit/>
          </a:bodyPr>
          <a:lstStyle/>
          <a:p>
            <a:pPr algn="l"/>
            <a:r>
              <a:rPr lang="hu-HU" sz="5000" dirty="0" err="1">
                <a:solidFill>
                  <a:schemeClr val="bg1"/>
                </a:solidFill>
                <a:latin typeface="Avenir Next LT Pro" panose="020B0504020202020204" pitchFamily="34" charset="-18"/>
              </a:rPr>
              <a:t>Syntax</a:t>
            </a:r>
            <a:r>
              <a:rPr lang="hu-HU" sz="5000" dirty="0">
                <a:solidFill>
                  <a:schemeClr val="bg1"/>
                </a:solidFill>
                <a:latin typeface="Avenir Next LT Pro" panose="020B0504020202020204" pitchFamily="34" charset="-18"/>
              </a:rPr>
              <a:t> </a:t>
            </a:r>
            <a:r>
              <a:rPr lang="hu-HU" sz="5000" dirty="0" err="1">
                <a:solidFill>
                  <a:schemeClr val="bg1"/>
                </a:solidFill>
                <a:latin typeface="Avenir Next LT Pro" panose="020B0504020202020204" pitchFamily="34" charset="-18"/>
              </a:rPr>
              <a:t>Quest</a:t>
            </a:r>
            <a:endParaRPr lang="hu-HU" sz="5000" dirty="0">
              <a:solidFill>
                <a:schemeClr val="bg1"/>
              </a:solidFill>
              <a:latin typeface="Avenir Next LT Pro" panose="020B0504020202020204" pitchFamily="34" charset="-18"/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FAF26BE-547E-D7A4-B222-8CDAC9ED3C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663" y="3902074"/>
            <a:ext cx="5505449" cy="2154597"/>
          </a:xfrm>
        </p:spPr>
        <p:txBody>
          <a:bodyPr>
            <a:normAutofit/>
          </a:bodyPr>
          <a:lstStyle/>
          <a:p>
            <a:pPr algn="l"/>
            <a:r>
              <a:rPr lang="hu-HU" sz="2000" dirty="0">
                <a:solidFill>
                  <a:schemeClr val="bg1"/>
                </a:solidFill>
                <a:latin typeface="Avenir Next LT Pro" panose="020B0504020202020204" pitchFamily="34" charset="-18"/>
              </a:rPr>
              <a:t>Készítette:</a:t>
            </a:r>
          </a:p>
          <a:p>
            <a:pPr algn="l"/>
            <a:r>
              <a:rPr lang="hu-HU" sz="2000" dirty="0">
                <a:solidFill>
                  <a:schemeClr val="bg1"/>
                </a:solidFill>
                <a:latin typeface="Avenir Next LT Pro" panose="020B0504020202020204" pitchFamily="34" charset="-18"/>
              </a:rPr>
              <a:t>Tóth Viktor</a:t>
            </a:r>
          </a:p>
          <a:p>
            <a:pPr algn="l"/>
            <a:r>
              <a:rPr lang="hu-HU" sz="2000" dirty="0">
                <a:solidFill>
                  <a:schemeClr val="bg1"/>
                </a:solidFill>
                <a:latin typeface="Avenir Next LT Pro" panose="020B0504020202020204" pitchFamily="34" charset="-18"/>
              </a:rPr>
              <a:t>Kiss Gergő</a:t>
            </a:r>
          </a:p>
          <a:p>
            <a:pPr algn="l"/>
            <a:r>
              <a:rPr lang="hu-HU" sz="2000" dirty="0">
                <a:solidFill>
                  <a:schemeClr val="bg1"/>
                </a:solidFill>
                <a:latin typeface="Avenir Next LT Pro" panose="020B0504020202020204" pitchFamily="34" charset="-18"/>
              </a:rPr>
              <a:t>Kutasi Erzsébet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02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3F908FA-6380-F5F7-A2FA-E4C6927A4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Játék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képernyőkép, Videojáték-szoftver, Számítógépes játék, Digitális képszerkesztés látható&#10;&#10;Automatikusan generált leírás">
            <a:extLst>
              <a:ext uri="{FF2B5EF4-FFF2-40B4-BE49-F238E27FC236}">
                <a16:creationId xmlns:a16="http://schemas.microsoft.com/office/drawing/2014/main" id="{B8399603-3DE4-1F92-B50C-E196FA017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38" y="2084546"/>
            <a:ext cx="9235523" cy="422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64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2D25158-8160-4B98-BFB7-F11192CC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93F3B0-75AF-46C7-998D-8E077B865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A9D8087-F754-4F19-A2F3-67165BCF4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5" y="-41563"/>
            <a:ext cx="5646974" cy="6483075"/>
            <a:chOff x="-19221" y="0"/>
            <a:chExt cx="5646974" cy="6483075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18CFBD1-8653-4373-B4F9-E87B317CD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6CA3544-F575-47F3-8E7F-46C51ED317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0E3720F-9CAC-4277-B7AE-844E145C9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58558D0-DD82-49FD-946B-7C90E2DC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6EF80AB-C2BA-49DA-B6D0-B072FAB76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D5EACE88-8E95-383C-54EA-B0EA583F8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36" y="1364621"/>
            <a:ext cx="4730635" cy="3727911"/>
          </a:xfrm>
        </p:spPr>
        <p:txBody>
          <a:bodyPr>
            <a:normAutofit/>
          </a:bodyPr>
          <a:lstStyle/>
          <a:p>
            <a:r>
              <a:rPr lang="hu-HU" sz="6000" dirty="0">
                <a:solidFill>
                  <a:schemeClr val="tx2"/>
                </a:solidFill>
              </a:rPr>
              <a:t>Játékelemek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19AE5D7-7DEA-4F95-852E-A9CC3D231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5581" y="803670"/>
            <a:ext cx="4977975" cy="1979514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Kép 8" descr="A képen képernyőkép, rajzfilm látható&#10;&#10;Automatikusan generált leírás">
            <a:extLst>
              <a:ext uri="{FF2B5EF4-FFF2-40B4-BE49-F238E27FC236}">
                <a16:creationId xmlns:a16="http://schemas.microsoft.com/office/drawing/2014/main" id="{CD5E6782-E6A8-7DD6-7971-E132A3D941C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516" y="4510609"/>
            <a:ext cx="1444752" cy="1444752"/>
          </a:xfrm>
          <a:prstGeom prst="rect">
            <a:avLst/>
          </a:prstGeom>
          <a:effectLst>
            <a:softEdge rad="0"/>
          </a:effectLst>
        </p:spPr>
      </p:pic>
      <p:pic>
        <p:nvPicPr>
          <p:cNvPr id="5" name="Tartalom helye 4" descr="A képen szöveg, képernyőkép, Multimédiás szoftver, Grafikai szoftver látható&#10;&#10;Automatikusan generált leírás">
            <a:extLst>
              <a:ext uri="{FF2B5EF4-FFF2-40B4-BE49-F238E27FC236}">
                <a16:creationId xmlns:a16="http://schemas.microsoft.com/office/drawing/2014/main" id="{F69BE7B1-A85C-D72A-6DEC-7BA4F6FD42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0" r="11832"/>
          <a:stretch/>
        </p:blipFill>
        <p:spPr>
          <a:xfrm>
            <a:off x="5785516" y="294528"/>
            <a:ext cx="6267809" cy="3706939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2" name="Kép 11" descr="A képen térkép, diagram, sor látható&#10;&#10;Automatikusan generált leírás">
            <a:extLst>
              <a:ext uri="{FF2B5EF4-FFF2-40B4-BE49-F238E27FC236}">
                <a16:creationId xmlns:a16="http://schemas.microsoft.com/office/drawing/2014/main" id="{186B074A-4659-DA16-F5A2-1269029DED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472" y="4510609"/>
            <a:ext cx="1444752" cy="144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656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1AEFC5A-38D7-22DA-7D9D-AB7BDF516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Adatbázis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87FDF240-8973-C0A1-BCA4-9DAD89326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190" y="2164507"/>
            <a:ext cx="9397619" cy="427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48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6CB1E9A-832F-CAAE-D952-BBF174CE8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Köszönjük a figyelmet!</a:t>
            </a:r>
          </a:p>
        </p:txBody>
      </p:sp>
      <p:sp>
        <p:nvSpPr>
          <p:cNvPr id="9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734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584851F3-72A2-6BD1-6600-A8DA00DB1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hu-HU" sz="3700">
                <a:solidFill>
                  <a:srgbClr val="FFFFFF"/>
                </a:solidFill>
              </a:rPr>
              <a:t>Témaválasztás indoklása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9AFAB70-247A-9B53-A10F-8ACF215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0"/>
            <a:ext cx="6906491" cy="6858000"/>
          </a:xfrm>
        </p:spPr>
        <p:txBody>
          <a:bodyPr anchor="ctr">
            <a:normAutofit/>
          </a:bodyPr>
          <a:lstStyle/>
          <a:p>
            <a:pPr>
              <a:buFont typeface="+mj-lt"/>
              <a:buAutoNum type="arabicPeriod"/>
            </a:pPr>
            <a:r>
              <a:rPr lang="hu-HU" sz="2000" b="1" i="0" dirty="0">
                <a:effectLst/>
                <a:latin typeface="Söhne"/>
              </a:rPr>
              <a:t>Játékmenet és Cél:</a:t>
            </a:r>
            <a:endParaRPr lang="hu-HU" sz="2000" b="0" i="0" dirty="0">
              <a:effectLst/>
              <a:latin typeface="Söhne"/>
            </a:endParaRPr>
          </a:p>
          <a:p>
            <a:pPr lvl="1"/>
            <a:r>
              <a:rPr lang="hu-HU" sz="2000" b="0" i="0" dirty="0">
                <a:effectLst/>
                <a:latin typeface="Söhne"/>
              </a:rPr>
              <a:t>Böngészős </a:t>
            </a:r>
            <a:r>
              <a:rPr lang="hu-HU" sz="2000" b="0" i="0" dirty="0" err="1">
                <a:effectLst/>
                <a:latin typeface="Söhne"/>
              </a:rPr>
              <a:t>rogue</a:t>
            </a:r>
            <a:r>
              <a:rPr lang="hu-HU" sz="2000" b="0" i="0" dirty="0">
                <a:effectLst/>
                <a:latin typeface="Söhne"/>
              </a:rPr>
              <a:t>-like játék.</a:t>
            </a:r>
          </a:p>
          <a:p>
            <a:pPr lvl="1"/>
            <a:r>
              <a:rPr lang="hu-HU" sz="2000" b="0" i="0" dirty="0">
                <a:effectLst/>
                <a:latin typeface="Söhne"/>
              </a:rPr>
              <a:t>A játékosnak túl kell élnie különböző pályákon.</a:t>
            </a:r>
          </a:p>
          <a:p>
            <a:pPr lvl="1"/>
            <a:r>
              <a:rPr lang="hu-HU" sz="2000" b="0" i="0" dirty="0">
                <a:effectLst/>
                <a:latin typeface="Söhne"/>
              </a:rPr>
              <a:t>Cél: Pontok gyűjtése.</a:t>
            </a:r>
          </a:p>
          <a:p>
            <a:pPr>
              <a:buFont typeface="+mj-lt"/>
              <a:buAutoNum type="arabicPeriod"/>
            </a:pPr>
            <a:r>
              <a:rPr lang="hu-HU" sz="2000" b="1" i="0" dirty="0">
                <a:effectLst/>
                <a:latin typeface="Söhne"/>
              </a:rPr>
              <a:t>Karakterfejlődés:</a:t>
            </a:r>
            <a:endParaRPr lang="hu-HU" sz="2000" b="0" i="0" dirty="0">
              <a:effectLst/>
              <a:latin typeface="Söhne"/>
            </a:endParaRPr>
          </a:p>
          <a:p>
            <a:pPr lvl="1"/>
            <a:r>
              <a:rPr lang="hu-HU" sz="2000" b="0" i="0" dirty="0">
                <a:effectLst/>
                <a:latin typeface="Söhne"/>
              </a:rPr>
              <a:t>Tapasztalatpontok és tárgyak gyűjtése.</a:t>
            </a:r>
          </a:p>
          <a:p>
            <a:pPr lvl="1"/>
            <a:r>
              <a:rPr lang="hu-HU" sz="2000" b="0" i="0" dirty="0">
                <a:effectLst/>
                <a:latin typeface="Söhne"/>
              </a:rPr>
              <a:t>Új képességek és felszerelések megszerzése.</a:t>
            </a:r>
          </a:p>
          <a:p>
            <a:pPr>
              <a:buFont typeface="+mj-lt"/>
              <a:buAutoNum type="arabicPeriod"/>
            </a:pPr>
            <a:r>
              <a:rPr lang="hu-HU" sz="2000" b="1" i="0" dirty="0">
                <a:effectLst/>
                <a:latin typeface="Söhne"/>
              </a:rPr>
              <a:t>Ellenségek és Küzdelmek:</a:t>
            </a:r>
            <a:endParaRPr lang="hu-HU" sz="2000" b="0" i="0" dirty="0">
              <a:effectLst/>
              <a:latin typeface="Söhne"/>
            </a:endParaRPr>
          </a:p>
          <a:p>
            <a:pPr lvl="1"/>
            <a:r>
              <a:rPr lang="hu-HU" sz="2000" b="0" i="0" dirty="0">
                <a:effectLst/>
                <a:latin typeface="Söhne"/>
              </a:rPr>
              <a:t>Különböző ellenségekkel való találkozás.</a:t>
            </a:r>
          </a:p>
          <a:p>
            <a:pPr lvl="1"/>
            <a:r>
              <a:rPr lang="hu-HU" sz="2000" b="0" i="0" dirty="0">
                <a:effectLst/>
                <a:latin typeface="Söhne"/>
              </a:rPr>
              <a:t>Ellenségek legyőzése tapasztalatpontok és tárgyakért.</a:t>
            </a:r>
          </a:p>
          <a:p>
            <a:pPr lvl="1"/>
            <a:r>
              <a:rPr lang="hu-HU" sz="2000" dirty="0">
                <a:latin typeface="Söhne"/>
              </a:rPr>
              <a:t>Az ellenségek idővel erősebbet sebeznek és gyorsabbak.</a:t>
            </a:r>
            <a:endParaRPr lang="hu-HU" sz="2000" b="0" i="0" dirty="0">
              <a:effectLst/>
              <a:latin typeface="Söhne"/>
            </a:endParaRPr>
          </a:p>
          <a:p>
            <a:pPr>
              <a:buFont typeface="+mj-lt"/>
              <a:buAutoNum type="arabicPeriod"/>
            </a:pPr>
            <a:r>
              <a:rPr lang="hu-HU" sz="2000" b="1" i="0" dirty="0">
                <a:effectLst/>
                <a:latin typeface="Söhne"/>
              </a:rPr>
              <a:t>Taktikai Döntések:</a:t>
            </a:r>
            <a:endParaRPr lang="hu-HU" sz="2000" b="0" i="0" dirty="0">
              <a:effectLst/>
              <a:latin typeface="Söhne"/>
            </a:endParaRPr>
          </a:p>
          <a:p>
            <a:pPr lvl="1"/>
            <a:r>
              <a:rPr lang="hu-HU" sz="2000" b="0" i="0" dirty="0">
                <a:effectLst/>
                <a:latin typeface="Söhne"/>
              </a:rPr>
              <a:t>Támadás vagy menekülés választása.</a:t>
            </a:r>
          </a:p>
          <a:p>
            <a:pPr lvl="1"/>
            <a:r>
              <a:rPr lang="hu-HU" sz="2000" dirty="0">
                <a:latin typeface="Söhne"/>
              </a:rPr>
              <a:t>Életelixír felvétele, amit az ellenség eldob.</a:t>
            </a:r>
            <a:endParaRPr lang="hu-HU" sz="2000" b="0" i="0" dirty="0">
              <a:effectLst/>
              <a:latin typeface="Söhne"/>
            </a:endParaRPr>
          </a:p>
          <a:p>
            <a:pPr>
              <a:buFont typeface="+mj-lt"/>
              <a:buAutoNum type="arabicPeriod"/>
            </a:pPr>
            <a:r>
              <a:rPr lang="hu-HU" sz="2000" b="1" i="0" dirty="0">
                <a:effectLst/>
                <a:latin typeface="Söhne"/>
              </a:rPr>
              <a:t>Pontgyűjtés:</a:t>
            </a:r>
            <a:endParaRPr lang="hu-HU" sz="2000" b="0" i="0" dirty="0">
              <a:effectLst/>
              <a:latin typeface="Söhne"/>
            </a:endParaRPr>
          </a:p>
          <a:p>
            <a:pPr lvl="1"/>
            <a:r>
              <a:rPr lang="hu-HU" sz="2000" b="0" i="0" dirty="0">
                <a:effectLst/>
                <a:latin typeface="Söhne"/>
              </a:rPr>
              <a:t>A cél a legtöbb pont összegyűjtése.</a:t>
            </a:r>
          </a:p>
          <a:p>
            <a:endParaRPr lang="hu-HU" sz="1400" dirty="0"/>
          </a:p>
        </p:txBody>
      </p:sp>
    </p:spTree>
    <p:extLst>
      <p:ext uri="{BB962C8B-B14F-4D97-AF65-F5344CB8AC3E}">
        <p14:creationId xmlns:p14="http://schemas.microsoft.com/office/powerpoint/2010/main" val="600929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D89DE89-C68E-F3D5-FE04-F3BDE45D0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hu-HU" sz="3800" dirty="0">
                <a:solidFill>
                  <a:schemeClr val="bg1"/>
                </a:solidFill>
              </a:rPr>
              <a:t>Backend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ECCEE05-503C-570B-3C91-A4F4894B1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hu-HU" sz="2000">
                <a:solidFill>
                  <a:schemeClr val="bg1"/>
                </a:solidFill>
              </a:rPr>
              <a:t>A backend alapját az Asp.Net Core API keretrendszer adja, törekedtünk a lehető legfrissebb sdk használatára, ezért 8.0 lett használva.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Kép 4" descr="A képen szöveg, képernyőkép, menü látható&#10;&#10;Automatikusan generált leírás">
            <a:extLst>
              <a:ext uri="{FF2B5EF4-FFF2-40B4-BE49-F238E27FC236}">
                <a16:creationId xmlns:a16="http://schemas.microsoft.com/office/drawing/2014/main" id="{66D7C8B4-AB23-B099-C050-786CD495E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685" y="313825"/>
            <a:ext cx="2959415" cy="623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249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85FE0F5-C494-FF47-A081-00581BD8E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Swaggerek</a:t>
            </a:r>
            <a:endParaRPr lang="hu-HU" dirty="0"/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D740A10A-D870-C55C-1650-505CE233F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12490"/>
            <a:ext cx="5598383" cy="1465671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D47DF94D-4665-2235-3EDC-AE5269D79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79462"/>
            <a:ext cx="5598383" cy="1912405"/>
          </a:xfrm>
          <a:prstGeom prst="rect">
            <a:avLst/>
          </a:prstGeom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14B16BB6-23AD-B851-A124-A46704A37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871" y="285287"/>
            <a:ext cx="5879690" cy="1327203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EE3254E9-6FA2-B20C-1B4C-840D34DF2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5561" y="2397781"/>
            <a:ext cx="6096000" cy="1382059"/>
          </a:xfrm>
          <a:prstGeom prst="rect">
            <a:avLst/>
          </a:prstGeom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2FA6E83A-7E03-ED60-8420-C668CB3FC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501" y="4347929"/>
            <a:ext cx="6541060" cy="219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8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szöveg, képernyőkép, szoftver látható&#10;&#10;Automatikusan generált leírás">
            <a:extLst>
              <a:ext uri="{FF2B5EF4-FFF2-40B4-BE49-F238E27FC236}">
                <a16:creationId xmlns:a16="http://schemas.microsoft.com/office/drawing/2014/main" id="{18FD161A-D18D-7790-DA6E-1E76CABE5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863055"/>
            <a:ext cx="4169663" cy="5131891"/>
          </a:xfrm>
          <a:prstGeom prst="rect">
            <a:avLst/>
          </a:prstGeom>
        </p:spPr>
      </p:pic>
      <p:pic>
        <p:nvPicPr>
          <p:cNvPr id="7" name="Kép 6" descr="A képen szöveg, képernyőkép látható&#10;&#10;Automatikusan generált leírás">
            <a:extLst>
              <a:ext uri="{FF2B5EF4-FFF2-40B4-BE49-F238E27FC236}">
                <a16:creationId xmlns:a16="http://schemas.microsoft.com/office/drawing/2014/main" id="{30001727-3E79-FFC8-765D-FBBA70D99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029" y="1821894"/>
            <a:ext cx="6731338" cy="321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17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D30075E-22FB-EEA4-5C32-13054FBCC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Frontend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D293630A-C69B-9D20-68E8-B12530C5DA4B}"/>
              </a:ext>
            </a:extLst>
          </p:cNvPr>
          <p:cNvSpPr txBox="1"/>
          <p:nvPr/>
        </p:nvSpPr>
        <p:spPr>
          <a:xfrm>
            <a:off x="640080" y="2706624"/>
            <a:ext cx="6894576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React.js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Axios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React-router-dom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Canvas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Bootstrap</a:t>
            </a: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D5BD6E5B-7497-F400-3FC1-581729E1E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6127" y="1116090"/>
            <a:ext cx="1785639" cy="553687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CF1EAFB6-5A99-1BDE-CFA4-40FDD9BE8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943" y="4593515"/>
            <a:ext cx="5180998" cy="205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19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6ECEE03-918F-43ED-A7B3-F1BDE3FCE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87D9211-7EA0-85E6-01D7-497648790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1"/>
            <a:ext cx="10515600" cy="12702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Bejelentkezés, regisztráció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010B55F0-C448-403A-8231-AD42A7BA2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2682" y="1661139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Kép 6" descr="A képen szöveg, képernyőkép látható&#10;&#10;Automatikusan generált leírás">
            <a:extLst>
              <a:ext uri="{FF2B5EF4-FFF2-40B4-BE49-F238E27FC236}">
                <a16:creationId xmlns:a16="http://schemas.microsoft.com/office/drawing/2014/main" id="{1C5A0B10-5965-EEB6-5950-B846622400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" r="4390" b="-2"/>
          <a:stretch/>
        </p:blipFill>
        <p:spPr>
          <a:xfrm>
            <a:off x="510365" y="2604527"/>
            <a:ext cx="3524888" cy="3647338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1" y="60"/>
                </a:moveTo>
                <a:cubicBezTo>
                  <a:pt x="945946" y="-443"/>
                  <a:pt x="1004683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9" y="18018"/>
                  <a:pt x="2192264" y="13196"/>
                </a:cubicBezTo>
                <a:cubicBezTo>
                  <a:pt x="2323253" y="7660"/>
                  <a:pt x="2454242" y="2928"/>
                  <a:pt x="2585114" y="13911"/>
                </a:cubicBezTo>
                <a:cubicBezTo>
                  <a:pt x="2699008" y="24482"/>
                  <a:pt x="2813668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5" y="161085"/>
                  <a:pt x="3501168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4" y="516245"/>
                  <a:pt x="3512114" y="559861"/>
                </a:cubicBezTo>
                <a:cubicBezTo>
                  <a:pt x="3491119" y="656469"/>
                  <a:pt x="3485618" y="754605"/>
                  <a:pt x="3495724" y="852186"/>
                </a:cubicBezTo>
                <a:cubicBezTo>
                  <a:pt x="3504578" y="948437"/>
                  <a:pt x="3505176" y="1044867"/>
                  <a:pt x="3502664" y="1141386"/>
                </a:cubicBezTo>
                <a:cubicBezTo>
                  <a:pt x="3500391" y="1228440"/>
                  <a:pt x="3500750" y="1315584"/>
                  <a:pt x="3507210" y="1402639"/>
                </a:cubicBezTo>
                <a:cubicBezTo>
                  <a:pt x="3514626" y="1500407"/>
                  <a:pt x="3520966" y="1598176"/>
                  <a:pt x="3506252" y="1695857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5" y="2178986"/>
                  <a:pt x="3505415" y="2292381"/>
                </a:cubicBezTo>
                <a:cubicBezTo>
                  <a:pt x="3514746" y="2447918"/>
                  <a:pt x="3522761" y="2603544"/>
                  <a:pt x="3508406" y="2759171"/>
                </a:cubicBezTo>
                <a:cubicBezTo>
                  <a:pt x="3497997" y="2866762"/>
                  <a:pt x="3488427" y="2974352"/>
                  <a:pt x="3496442" y="3082389"/>
                </a:cubicBezTo>
                <a:cubicBezTo>
                  <a:pt x="3502066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7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8" y="3642229"/>
                  <a:pt x="1771055" y="3636431"/>
                </a:cubicBezTo>
                <a:cubicBezTo>
                  <a:pt x="1659183" y="3633576"/>
                  <a:pt x="1547429" y="3634736"/>
                  <a:pt x="1435676" y="3638305"/>
                </a:cubicBezTo>
                <a:cubicBezTo>
                  <a:pt x="1179420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4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40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2" y="9535"/>
                </a:cubicBezTo>
                <a:cubicBezTo>
                  <a:pt x="769619" y="4223"/>
                  <a:pt x="828415" y="562"/>
                  <a:pt x="887181" y="60"/>
                </a:cubicBezTo>
                <a:close/>
              </a:path>
            </a:pathLst>
          </a:custGeom>
        </p:spPr>
      </p:pic>
      <p:pic>
        <p:nvPicPr>
          <p:cNvPr id="9" name="Kép 8" descr="A képen szöveg, képernyőkép látható&#10;&#10;Automatikusan generált leírás">
            <a:extLst>
              <a:ext uri="{FF2B5EF4-FFF2-40B4-BE49-F238E27FC236}">
                <a16:creationId xmlns:a16="http://schemas.microsoft.com/office/drawing/2014/main" id="{A5F180AF-4288-4BFB-EF6B-42E063E101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75"/>
          <a:stretch/>
        </p:blipFill>
        <p:spPr>
          <a:xfrm>
            <a:off x="4333556" y="2604527"/>
            <a:ext cx="3524888" cy="3647338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1" y="60"/>
                </a:moveTo>
                <a:cubicBezTo>
                  <a:pt x="945947" y="-443"/>
                  <a:pt x="1004683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9" y="18018"/>
                  <a:pt x="2192264" y="13196"/>
                </a:cubicBezTo>
                <a:cubicBezTo>
                  <a:pt x="2323253" y="7660"/>
                  <a:pt x="2454242" y="2928"/>
                  <a:pt x="2585114" y="13911"/>
                </a:cubicBezTo>
                <a:cubicBezTo>
                  <a:pt x="2699008" y="24482"/>
                  <a:pt x="2813669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5" y="161085"/>
                  <a:pt x="3501169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4" y="516245"/>
                  <a:pt x="3512114" y="559861"/>
                </a:cubicBezTo>
                <a:cubicBezTo>
                  <a:pt x="3491119" y="656469"/>
                  <a:pt x="3485618" y="754605"/>
                  <a:pt x="3495724" y="852186"/>
                </a:cubicBezTo>
                <a:cubicBezTo>
                  <a:pt x="3504578" y="948437"/>
                  <a:pt x="3505176" y="1044867"/>
                  <a:pt x="3502664" y="1141386"/>
                </a:cubicBezTo>
                <a:cubicBezTo>
                  <a:pt x="3500391" y="1228440"/>
                  <a:pt x="3500750" y="1315584"/>
                  <a:pt x="3507210" y="1402639"/>
                </a:cubicBezTo>
                <a:cubicBezTo>
                  <a:pt x="3514626" y="1500407"/>
                  <a:pt x="3520966" y="1598176"/>
                  <a:pt x="3506252" y="1695857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6" y="2178986"/>
                  <a:pt x="3505415" y="2292381"/>
                </a:cubicBezTo>
                <a:cubicBezTo>
                  <a:pt x="3514746" y="2447918"/>
                  <a:pt x="3522761" y="2603544"/>
                  <a:pt x="3508406" y="2759171"/>
                </a:cubicBezTo>
                <a:cubicBezTo>
                  <a:pt x="3497997" y="2866762"/>
                  <a:pt x="3488428" y="2974352"/>
                  <a:pt x="3496442" y="3082389"/>
                </a:cubicBezTo>
                <a:cubicBezTo>
                  <a:pt x="3502066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8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8" y="3642229"/>
                  <a:pt x="1771055" y="3636431"/>
                </a:cubicBezTo>
                <a:cubicBezTo>
                  <a:pt x="1659183" y="3633576"/>
                  <a:pt x="1547429" y="3634736"/>
                  <a:pt x="1435676" y="3638305"/>
                </a:cubicBezTo>
                <a:cubicBezTo>
                  <a:pt x="1179420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4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40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2" y="9535"/>
                </a:cubicBezTo>
                <a:cubicBezTo>
                  <a:pt x="769619" y="4223"/>
                  <a:pt x="828415" y="562"/>
                  <a:pt x="887181" y="60"/>
                </a:cubicBezTo>
                <a:close/>
              </a:path>
            </a:pathLst>
          </a:custGeom>
        </p:spPr>
      </p:pic>
      <p:pic>
        <p:nvPicPr>
          <p:cNvPr id="5" name="Tartalom helye 4" descr="A képen képernyőkép, homályos, Acélkék látható&#10;&#10;Automatikusan generált leírás">
            <a:extLst>
              <a:ext uri="{FF2B5EF4-FFF2-40B4-BE49-F238E27FC236}">
                <a16:creationId xmlns:a16="http://schemas.microsoft.com/office/drawing/2014/main" id="{C7EA51A6-A409-AEDD-6758-1FADCDD2D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9" r="26310" b="2"/>
          <a:stretch/>
        </p:blipFill>
        <p:spPr>
          <a:xfrm>
            <a:off x="8156747" y="2604528"/>
            <a:ext cx="3524888" cy="3647338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0" y="60"/>
                </a:moveTo>
                <a:cubicBezTo>
                  <a:pt x="945946" y="-442"/>
                  <a:pt x="1004683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8" y="18018"/>
                  <a:pt x="2192263" y="13196"/>
                </a:cubicBezTo>
                <a:cubicBezTo>
                  <a:pt x="2323253" y="7660"/>
                  <a:pt x="2454242" y="2928"/>
                  <a:pt x="2585113" y="13911"/>
                </a:cubicBezTo>
                <a:cubicBezTo>
                  <a:pt x="2699008" y="24482"/>
                  <a:pt x="2813668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4" y="161085"/>
                  <a:pt x="3501168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3" y="516245"/>
                  <a:pt x="3512114" y="559861"/>
                </a:cubicBezTo>
                <a:cubicBezTo>
                  <a:pt x="3491119" y="656469"/>
                  <a:pt x="3485617" y="754605"/>
                  <a:pt x="3495724" y="852186"/>
                </a:cubicBezTo>
                <a:cubicBezTo>
                  <a:pt x="3504577" y="948437"/>
                  <a:pt x="3505176" y="1044867"/>
                  <a:pt x="3502664" y="1141386"/>
                </a:cubicBezTo>
                <a:cubicBezTo>
                  <a:pt x="3500391" y="1228440"/>
                  <a:pt x="3500749" y="1315584"/>
                  <a:pt x="3507210" y="1402639"/>
                </a:cubicBezTo>
                <a:cubicBezTo>
                  <a:pt x="3514626" y="1500407"/>
                  <a:pt x="3520966" y="1598176"/>
                  <a:pt x="3506251" y="1695857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5" y="2178986"/>
                  <a:pt x="3505414" y="2292381"/>
                </a:cubicBezTo>
                <a:cubicBezTo>
                  <a:pt x="3514746" y="2447918"/>
                  <a:pt x="3522760" y="2603544"/>
                  <a:pt x="3508405" y="2759171"/>
                </a:cubicBezTo>
                <a:cubicBezTo>
                  <a:pt x="3497997" y="2866762"/>
                  <a:pt x="3488427" y="2974352"/>
                  <a:pt x="3496442" y="3082389"/>
                </a:cubicBezTo>
                <a:cubicBezTo>
                  <a:pt x="3502065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7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7" y="3642229"/>
                  <a:pt x="1771055" y="3636431"/>
                </a:cubicBezTo>
                <a:cubicBezTo>
                  <a:pt x="1659183" y="3633576"/>
                  <a:pt x="1547429" y="3634736"/>
                  <a:pt x="1435675" y="3638305"/>
                </a:cubicBezTo>
                <a:cubicBezTo>
                  <a:pt x="1179419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3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40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1" y="9535"/>
                </a:cubicBezTo>
                <a:cubicBezTo>
                  <a:pt x="769618" y="4223"/>
                  <a:pt x="828414" y="562"/>
                  <a:pt x="887180" y="6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14845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86D92714-E01A-B931-90C0-F265A2ED4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Főmenü</a:t>
            </a: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Számítógépes játék, rajzfilm, Videojáték-szoftver, képernyőkép látható&#10;&#10;Automatikusan generált leírás">
            <a:extLst>
              <a:ext uri="{FF2B5EF4-FFF2-40B4-BE49-F238E27FC236}">
                <a16:creationId xmlns:a16="http://schemas.microsoft.com/office/drawing/2014/main" id="{4EC53D8B-A10F-9793-C5C1-A0C2C729C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800" y="2201156"/>
            <a:ext cx="8806400" cy="411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91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557CF4F6-6715-EAF0-36C8-8B35BE430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100"/>
              <a:t>Statisztikák, ranglétra, beállítások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0A577DED-5D14-76AF-17A6-BA5A37C66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026" y="3931241"/>
            <a:ext cx="3758184" cy="1390528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C87F00B7-FD87-16F9-EEEC-C56A22F9B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90" y="3931241"/>
            <a:ext cx="3758184" cy="1212013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498BEC15-DD35-1AEE-7E16-565C4DFEA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609" y="3931241"/>
            <a:ext cx="3758184" cy="97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700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-téma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-téma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3.xml><?xml version="1.0" encoding="utf-8"?>
<a:theme xmlns:a="http://schemas.openxmlformats.org/drawingml/2006/main" name="1_Office Theme">
  <a:themeElements>
    <a:clrScheme name="Office-téma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-téma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4.xml><?xml version="1.0" encoding="utf-8"?>
<a:theme xmlns:a="http://schemas.openxmlformats.org/drawingml/2006/main" name="2_Office Theme">
  <a:themeElements>
    <a:clrScheme name="Office-téma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-téma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5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325</TotalTime>
  <Words>245</Words>
  <Application>Microsoft Office PowerPoint</Application>
  <PresentationFormat>Szélesvásznú</PresentationFormat>
  <Paragraphs>40</Paragraphs>
  <Slides>13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4</vt:i4>
      </vt:variant>
      <vt:variant>
        <vt:lpstr>Diacímek</vt:lpstr>
      </vt:variant>
      <vt:variant>
        <vt:i4>13</vt:i4>
      </vt:variant>
    </vt:vector>
  </HeadingPairs>
  <TitlesOfParts>
    <vt:vector size="23" baseType="lpstr">
      <vt:lpstr>Aptos</vt:lpstr>
      <vt:lpstr>Aptos Display</vt:lpstr>
      <vt:lpstr>Arial</vt:lpstr>
      <vt:lpstr>Avenir Next LT Pro</vt:lpstr>
      <vt:lpstr>Calibri</vt:lpstr>
      <vt:lpstr>Söhne</vt:lpstr>
      <vt:lpstr>Office-téma</vt:lpstr>
      <vt:lpstr>Office Theme</vt:lpstr>
      <vt:lpstr>1_Office Theme</vt:lpstr>
      <vt:lpstr>2_Office Theme</vt:lpstr>
      <vt:lpstr>Syntax Quest</vt:lpstr>
      <vt:lpstr>Témaválasztás indoklása</vt:lpstr>
      <vt:lpstr>Backend</vt:lpstr>
      <vt:lpstr>Swaggerek</vt:lpstr>
      <vt:lpstr>PowerPoint-bemutató</vt:lpstr>
      <vt:lpstr>Frontend</vt:lpstr>
      <vt:lpstr>Bejelentkezés, regisztráció</vt:lpstr>
      <vt:lpstr>Főmenü</vt:lpstr>
      <vt:lpstr>Statisztikák, ranglétra, beállítások</vt:lpstr>
      <vt:lpstr>Játék</vt:lpstr>
      <vt:lpstr>Játékelemek</vt:lpstr>
      <vt:lpstr>Adatbázis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Syntax Quest</dc:title>
  <dc:creator>Erzsi Kutasi</dc:creator>
  <cp:lastModifiedBy>Erzsi Kutasi</cp:lastModifiedBy>
  <cp:revision>7</cp:revision>
  <dcterms:created xsi:type="dcterms:W3CDTF">2024-04-26T07:53:06Z</dcterms:created>
  <dcterms:modified xsi:type="dcterms:W3CDTF">2024-04-30T08:49:50Z</dcterms:modified>
</cp:coreProperties>
</file>